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7" r:id="rId3"/>
    <p:sldId id="318" r:id="rId4"/>
    <p:sldId id="286" r:id="rId5"/>
    <p:sldId id="266" r:id="rId6"/>
    <p:sldId id="282" r:id="rId7"/>
    <p:sldId id="325" r:id="rId8"/>
    <p:sldId id="267" r:id="rId9"/>
    <p:sldId id="279" r:id="rId10"/>
    <p:sldId id="324" r:id="rId11"/>
    <p:sldId id="323" r:id="rId12"/>
    <p:sldId id="285" r:id="rId13"/>
    <p:sldId id="295" r:id="rId14"/>
    <p:sldId id="298" r:id="rId15"/>
    <p:sldId id="319" r:id="rId16"/>
    <p:sldId id="273" r:id="rId17"/>
    <p:sldId id="274" r:id="rId18"/>
    <p:sldId id="288" r:id="rId19"/>
    <p:sldId id="272" r:id="rId20"/>
    <p:sldId id="277" r:id="rId21"/>
    <p:sldId id="283" r:id="rId22"/>
    <p:sldId id="280" r:id="rId23"/>
    <p:sldId id="281" r:id="rId24"/>
    <p:sldId id="278" r:id="rId25"/>
    <p:sldId id="284" r:id="rId26"/>
    <p:sldId id="271" r:id="rId27"/>
    <p:sldId id="333" r:id="rId28"/>
    <p:sldId id="269" r:id="rId29"/>
    <p:sldId id="287" r:id="rId30"/>
    <p:sldId id="268" r:id="rId31"/>
    <p:sldId id="289" r:id="rId32"/>
    <p:sldId id="290" r:id="rId33"/>
    <p:sldId id="292" r:id="rId34"/>
    <p:sldId id="297" r:id="rId35"/>
    <p:sldId id="275" r:id="rId36"/>
    <p:sldId id="293" r:id="rId37"/>
    <p:sldId id="294" r:id="rId38"/>
    <p:sldId id="296" r:id="rId39"/>
    <p:sldId id="276" r:id="rId40"/>
    <p:sldId id="326" r:id="rId41"/>
    <p:sldId id="270" r:id="rId42"/>
    <p:sldId id="299" r:id="rId43"/>
    <p:sldId id="327" r:id="rId44"/>
    <p:sldId id="300" r:id="rId45"/>
    <p:sldId id="301" r:id="rId46"/>
    <p:sldId id="330" r:id="rId47"/>
    <p:sldId id="302" r:id="rId48"/>
    <p:sldId id="303" r:id="rId49"/>
    <p:sldId id="304" r:id="rId50"/>
    <p:sldId id="305" r:id="rId51"/>
    <p:sldId id="306" r:id="rId52"/>
    <p:sldId id="307" r:id="rId53"/>
    <p:sldId id="329" r:id="rId54"/>
    <p:sldId id="308" r:id="rId55"/>
    <p:sldId id="332" r:id="rId56"/>
    <p:sldId id="328" r:id="rId57"/>
    <p:sldId id="309" r:id="rId58"/>
    <p:sldId id="310" r:id="rId59"/>
    <p:sldId id="311" r:id="rId60"/>
    <p:sldId id="312" r:id="rId61"/>
    <p:sldId id="313" r:id="rId62"/>
    <p:sldId id="314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0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8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4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98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8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31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9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4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4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8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AAA3A-2FDC-4738-9257-139095A6FA7D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4DF63-6CEE-4246-9F93-5566F2846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29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F6719-8790-F1CE-88CE-0A2119EF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08251-9F6A-B8EC-5BDF-86E30543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200" dirty="0">
                <a:latin typeface="Comic Sans MS"/>
                <a:cs typeface="Calibri"/>
              </a:rPr>
              <a:t>As we grow up, we </a:t>
            </a:r>
            <a:r>
              <a:rPr lang="en-US" sz="7200" dirty="0" err="1">
                <a:latin typeface="Comic Sans MS"/>
                <a:cs typeface="Calibri"/>
              </a:rPr>
              <a:t>realise</a:t>
            </a:r>
            <a:r>
              <a:rPr lang="en-US" sz="7200" dirty="0">
                <a:latin typeface="Comic Sans MS"/>
                <a:cs typeface="Calibri"/>
              </a:rPr>
              <a:t> that there are many possibilities for us.</a:t>
            </a:r>
            <a:endParaRPr lang="en-US" sz="7200" dirty="0">
              <a:latin typeface="Comic Sans MS"/>
            </a:endParaRPr>
          </a:p>
          <a:p>
            <a:endParaRPr lang="en-GB" dirty="0"/>
          </a:p>
        </p:txBody>
      </p:sp>
      <p:pic>
        <p:nvPicPr>
          <p:cNvPr id="5" name="Y2Mate.is - Lyric Video  A Million Dreams - One Voice Children's Choir Cover (from The Greatest Showman)-RS_Wgsp1vzw-160k-1656406079914">
            <a:hlinkClick r:id="" action="ppaction://media"/>
            <a:extLst>
              <a:ext uri="{FF2B5EF4-FFF2-40B4-BE49-F238E27FC236}">
                <a16:creationId xmlns:a16="http://schemas.microsoft.com/office/drawing/2014/main" id="{8B235D0D-89A6-33D5-05F6-12B003028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4811" y="2050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6DE5AE84-FAE0-BD25-07F7-9D0603344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Ben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Footballer </a:t>
            </a:r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BB20D517-B593-2740-D669-37A18F593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5" b="15815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3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8570D22E-9CD2-C5E9-D039-DED6A689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  <a:latin typeface="Comic Sans MS" panose="030F0702030302020204" pitchFamily="66" charset="0"/>
              </a:rPr>
              <a:t>Luca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  <a:latin typeface="Comic Sans MS" panose="030F0702030302020204" pitchFamily="66" charset="0"/>
              </a:rPr>
              <a:t>JOB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5D77A-E054-D3B8-7FB5-D51C386D5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30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6C6C8A11-B8BC-4DB6-CB3C-AEA5D1087FBF}"/>
              </a:ext>
            </a:extLst>
          </p:cNvPr>
          <p:cNvSpPr txBox="1">
            <a:spLocks/>
          </p:cNvSpPr>
          <p:nvPr/>
        </p:nvSpPr>
        <p:spPr>
          <a:xfrm>
            <a:off x="217591" y="1165103"/>
            <a:ext cx="432601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Luca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Hairdresser </a:t>
            </a:r>
          </a:p>
        </p:txBody>
      </p:sp>
    </p:spTree>
    <p:extLst>
      <p:ext uri="{BB962C8B-B14F-4D97-AF65-F5344CB8AC3E}">
        <p14:creationId xmlns:p14="http://schemas.microsoft.com/office/powerpoint/2010/main" val="21511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14C919-FDDF-3867-A4CA-80EA6ABB0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7" b="2349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8570D22E-9CD2-C5E9-D039-DED6A689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Maddy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Teacher  </a:t>
            </a:r>
          </a:p>
        </p:txBody>
      </p:sp>
    </p:spTree>
    <p:extLst>
      <p:ext uri="{BB962C8B-B14F-4D97-AF65-F5344CB8AC3E}">
        <p14:creationId xmlns:p14="http://schemas.microsoft.com/office/powerpoint/2010/main" val="38808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7C3786-FACB-BF4B-1664-E1C01FEFD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7" b="2349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E9EC5228-6672-6EB6-2F3A-9C7CCC431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564134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George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Computer Scientist </a:t>
            </a:r>
          </a:p>
        </p:txBody>
      </p:sp>
    </p:spTree>
    <p:extLst>
      <p:ext uri="{BB962C8B-B14F-4D97-AF65-F5344CB8AC3E}">
        <p14:creationId xmlns:p14="http://schemas.microsoft.com/office/powerpoint/2010/main" val="292122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91EBA6-3CE8-00BB-33ED-CC3D96F77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2" b="2187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5B039439-8BD5-C1B4-5859-6C43C176F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Daniel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Navy Pilot </a:t>
            </a:r>
          </a:p>
        </p:txBody>
      </p:sp>
    </p:spTree>
    <p:extLst>
      <p:ext uri="{BB962C8B-B14F-4D97-AF65-F5344CB8AC3E}">
        <p14:creationId xmlns:p14="http://schemas.microsoft.com/office/powerpoint/2010/main" val="297908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F0752C-C0AD-B8D7-1B95-A52F26B6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Content Placeholder 25">
            <a:extLst>
              <a:ext uri="{FF2B5EF4-FFF2-40B4-BE49-F238E27FC236}">
                <a16:creationId xmlns:a16="http://schemas.microsoft.com/office/drawing/2014/main" id="{516922F1-0AA7-D6DB-596B-3A35820A2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63" y="1107174"/>
            <a:ext cx="4875520" cy="39085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400" dirty="0">
                <a:latin typeface="Comic Sans MS" panose="030F0702030302020204" pitchFamily="66" charset="0"/>
              </a:rPr>
              <a:t>Brendan</a:t>
            </a:r>
          </a:p>
          <a:p>
            <a:pPr marL="0" indent="0">
              <a:buNone/>
            </a:pPr>
            <a:endParaRPr lang="en-US" sz="4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400" dirty="0">
                <a:latin typeface="Comic Sans MS" panose="030F0702030302020204" pitchFamily="66" charset="0"/>
              </a:rPr>
              <a:t>Computer Engineer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07204-3E24-F594-361A-69F0D4519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8" b="2224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61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BA9BF2-D797-4A2D-5F0A-2BAD19908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2" b="261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4B9803E3-6E3A-6315-81C7-5601C4B4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Ryan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Mechanical Engineer </a:t>
            </a:r>
          </a:p>
        </p:txBody>
      </p:sp>
    </p:spTree>
    <p:extLst>
      <p:ext uri="{BB962C8B-B14F-4D97-AF65-F5344CB8AC3E}">
        <p14:creationId xmlns:p14="http://schemas.microsoft.com/office/powerpoint/2010/main" val="41653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27B8D119-E521-968E-796E-EDE0AEAE5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37" y="1433448"/>
            <a:ext cx="3976325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Levi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Police Officer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0F7B25-99B0-118B-6130-03A61F00C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7" b="2674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89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9621F6-DB86-AF08-07E2-E7F5441C2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2" b="251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903A1CD3-691B-843F-705B-EF403A31A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Hollie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Athlete </a:t>
            </a:r>
          </a:p>
        </p:txBody>
      </p:sp>
    </p:spTree>
    <p:extLst>
      <p:ext uri="{BB962C8B-B14F-4D97-AF65-F5344CB8AC3E}">
        <p14:creationId xmlns:p14="http://schemas.microsoft.com/office/powerpoint/2010/main" val="32232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9017A7-D235-3DDF-9C58-5F50F8954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FB533AA7-4EEA-B44A-437D-C318E814D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Harry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Footballer </a:t>
            </a:r>
          </a:p>
        </p:txBody>
      </p:sp>
    </p:spTree>
    <p:extLst>
      <p:ext uri="{BB962C8B-B14F-4D97-AF65-F5344CB8AC3E}">
        <p14:creationId xmlns:p14="http://schemas.microsoft.com/office/powerpoint/2010/main" val="32208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F6719-8790-F1CE-88CE-0A2119EF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08251-9F6A-B8EC-5BDF-86E30543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7200" dirty="0">
                <a:latin typeface="Comic Sans MS" panose="030F0702030302020204" pitchFamily="66" charset="0"/>
              </a:rPr>
              <a:t>So we thought about what we would like to be when we are all grown up.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34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C97635-95B8-3E02-A51C-24E947E34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7" b="2549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1284ACC7-5F96-6DC9-0A4A-08B23D583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Ben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Historian or Anthropologist</a:t>
            </a:r>
          </a:p>
        </p:txBody>
      </p:sp>
    </p:spTree>
    <p:extLst>
      <p:ext uri="{BB962C8B-B14F-4D97-AF65-F5344CB8AC3E}">
        <p14:creationId xmlns:p14="http://schemas.microsoft.com/office/powerpoint/2010/main" val="223932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FA5690-1E4A-DB65-F2E9-B350F5CCB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" b="28310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E90EF72A-771F-5271-F14B-425CD937A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Scarlett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Interior 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Designer</a:t>
            </a:r>
          </a:p>
        </p:txBody>
      </p:sp>
    </p:spTree>
    <p:extLst>
      <p:ext uri="{BB962C8B-B14F-4D97-AF65-F5344CB8AC3E}">
        <p14:creationId xmlns:p14="http://schemas.microsoft.com/office/powerpoint/2010/main" val="94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7590F6-A420-553B-DC99-EF00C3991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7" b="2374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2555B848-82AC-DD81-C171-E2FBCB14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Jack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Rugby Player </a:t>
            </a:r>
          </a:p>
        </p:txBody>
      </p:sp>
    </p:spTree>
    <p:extLst>
      <p:ext uri="{BB962C8B-B14F-4D97-AF65-F5344CB8AC3E}">
        <p14:creationId xmlns:p14="http://schemas.microsoft.com/office/powerpoint/2010/main" val="10647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C50733-D1B9-7598-5868-45A545BB9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CBB0279A-86A2-D15D-F36E-5D8A0FF40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Payton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Marine Biologist  </a:t>
            </a:r>
          </a:p>
        </p:txBody>
      </p:sp>
    </p:spTree>
    <p:extLst>
      <p:ext uri="{BB962C8B-B14F-4D97-AF65-F5344CB8AC3E}">
        <p14:creationId xmlns:p14="http://schemas.microsoft.com/office/powerpoint/2010/main" val="20276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68B55F-9DCB-77DC-BF0A-A77AE8D32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5" b="26809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EF90265B-0CED-7021-EE8A-21F497C8F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Mia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Petroleum Engineer</a:t>
            </a:r>
          </a:p>
        </p:txBody>
      </p:sp>
    </p:spTree>
    <p:extLst>
      <p:ext uri="{BB962C8B-B14F-4D97-AF65-F5344CB8AC3E}">
        <p14:creationId xmlns:p14="http://schemas.microsoft.com/office/powerpoint/2010/main" val="11326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D12B55-F2B8-7995-66B6-FABDBDFCF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82948C24-946C-F5DE-BFD7-470984349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Bethany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Part Time Teacher and Part Time Farmer </a:t>
            </a:r>
          </a:p>
        </p:txBody>
      </p:sp>
    </p:spTree>
    <p:extLst>
      <p:ext uri="{BB962C8B-B14F-4D97-AF65-F5344CB8AC3E}">
        <p14:creationId xmlns:p14="http://schemas.microsoft.com/office/powerpoint/2010/main" val="1531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198181-889B-9984-29F0-E40CD7D6B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278002D0-52D6-CAC9-8840-8B66E3488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Aliya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Lawyer </a:t>
            </a:r>
          </a:p>
        </p:txBody>
      </p:sp>
    </p:spTree>
    <p:extLst>
      <p:ext uri="{BB962C8B-B14F-4D97-AF65-F5344CB8AC3E}">
        <p14:creationId xmlns:p14="http://schemas.microsoft.com/office/powerpoint/2010/main" val="17061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BE470-16EE-CE3F-E182-64114A2E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CB6B57-CEF3-B035-375F-8D1EC0499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227C91-65D3-3E08-4DA2-50F601208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2" b="2387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9D1309A0-0DC3-DB9D-3860-8708F919C191}"/>
              </a:ext>
            </a:extLst>
          </p:cNvPr>
          <p:cNvSpPr txBox="1">
            <a:spLocks/>
          </p:cNvSpPr>
          <p:nvPr/>
        </p:nvSpPr>
        <p:spPr>
          <a:xfrm>
            <a:off x="217591" y="1165103"/>
            <a:ext cx="432601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>
                <a:latin typeface="Comic Sans MS" panose="030F0702030302020204" pitchFamily="66" charset="0"/>
              </a:rPr>
              <a:t>Csenge</a:t>
            </a:r>
            <a:endParaRPr lang="en-US" sz="4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Actress </a:t>
            </a:r>
          </a:p>
        </p:txBody>
      </p:sp>
    </p:spTree>
    <p:extLst>
      <p:ext uri="{BB962C8B-B14F-4D97-AF65-F5344CB8AC3E}">
        <p14:creationId xmlns:p14="http://schemas.microsoft.com/office/powerpoint/2010/main" val="19733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F61D2F-BBF9-1F4B-BAEB-8C7AD0548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6" b="27059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039A53C5-5AD2-FC50-35AF-C40F6F85E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Ellie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Civil Engineer </a:t>
            </a:r>
          </a:p>
        </p:txBody>
      </p:sp>
    </p:spTree>
    <p:extLst>
      <p:ext uri="{BB962C8B-B14F-4D97-AF65-F5344CB8AC3E}">
        <p14:creationId xmlns:p14="http://schemas.microsoft.com/office/powerpoint/2010/main" val="41965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3CD939-7703-1FE4-CDCD-4393701C1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5B371E35-030A-FBCB-D267-FACB0E02A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Grace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Childminder </a:t>
            </a:r>
          </a:p>
        </p:txBody>
      </p:sp>
    </p:spTree>
    <p:extLst>
      <p:ext uri="{BB962C8B-B14F-4D97-AF65-F5344CB8AC3E}">
        <p14:creationId xmlns:p14="http://schemas.microsoft.com/office/powerpoint/2010/main" val="278158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B868-269E-4868-1FDA-F54974FA2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24" y="5073689"/>
            <a:ext cx="3595678" cy="133083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37" name="Content Placeholder 25">
            <a:extLst>
              <a:ext uri="{FF2B5EF4-FFF2-40B4-BE49-F238E27FC236}">
                <a16:creationId xmlns:a16="http://schemas.microsoft.com/office/drawing/2014/main" id="{F3540EAF-C8A7-706E-A828-FF233A184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Liana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Doctor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0F07CF-A5F4-6CD1-6378-7A75FD103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" b="28247"/>
          <a:stretch/>
        </p:blipFill>
        <p:spPr>
          <a:xfrm>
            <a:off x="4963216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4357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A2E758-904F-043E-5C57-341D112C8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8758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AFE90EF5-080B-9BDF-DB63-E2283ED44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Sheila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Doctor </a:t>
            </a:r>
          </a:p>
        </p:txBody>
      </p:sp>
    </p:spTree>
    <p:extLst>
      <p:ext uri="{BB962C8B-B14F-4D97-AF65-F5344CB8AC3E}">
        <p14:creationId xmlns:p14="http://schemas.microsoft.com/office/powerpoint/2010/main" val="5805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EE3C8E-1760-0991-6F1D-5A4686ADC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" b="2887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23E44BE5-43CE-2418-9731-2A4DF9EE6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Leah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Artist </a:t>
            </a:r>
          </a:p>
        </p:txBody>
      </p:sp>
    </p:spTree>
    <p:extLst>
      <p:ext uri="{BB962C8B-B14F-4D97-AF65-F5344CB8AC3E}">
        <p14:creationId xmlns:p14="http://schemas.microsoft.com/office/powerpoint/2010/main" val="1050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55C559-045D-DDAB-7E1F-07998AA26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7E9F6AFB-A494-7DE0-FEA8-045385FF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Cara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Dog Groomer or Dancer </a:t>
            </a:r>
          </a:p>
        </p:txBody>
      </p:sp>
    </p:spTree>
    <p:extLst>
      <p:ext uri="{BB962C8B-B14F-4D97-AF65-F5344CB8AC3E}">
        <p14:creationId xmlns:p14="http://schemas.microsoft.com/office/powerpoint/2010/main" val="40498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401045-4F0C-6462-A188-41A71FDB0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4" r="1" b="19255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DC99FAE4-8661-E733-0A3F-4B49C7A31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Lily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Midwife </a:t>
            </a:r>
          </a:p>
        </p:txBody>
      </p:sp>
    </p:spTree>
    <p:extLst>
      <p:ext uri="{BB962C8B-B14F-4D97-AF65-F5344CB8AC3E}">
        <p14:creationId xmlns:p14="http://schemas.microsoft.com/office/powerpoint/2010/main" val="27225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22176B-7B4E-FD3B-5FA8-7B0C1CEDA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2" b="186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583FFE3E-2FA7-5D4C-0780-A16269D04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Tilson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RAF</a:t>
            </a:r>
          </a:p>
        </p:txBody>
      </p:sp>
    </p:spTree>
    <p:extLst>
      <p:ext uri="{BB962C8B-B14F-4D97-AF65-F5344CB8AC3E}">
        <p14:creationId xmlns:p14="http://schemas.microsoft.com/office/powerpoint/2010/main" val="1820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E8FC35-25EC-C280-725D-083369FAC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5" b="22309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8280B781-BD80-0924-55F4-91E84A69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Craig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Air Force Pilot or Footballer</a:t>
            </a:r>
          </a:p>
        </p:txBody>
      </p:sp>
    </p:spTree>
    <p:extLst>
      <p:ext uri="{BB962C8B-B14F-4D97-AF65-F5344CB8AC3E}">
        <p14:creationId xmlns:p14="http://schemas.microsoft.com/office/powerpoint/2010/main" val="28077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B442C4-35F0-A1A3-5CA8-CE12E82D6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7" b="2699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28110BBD-DF13-7A13-F420-550532EEA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Sam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Architect </a:t>
            </a:r>
          </a:p>
        </p:txBody>
      </p:sp>
    </p:spTree>
    <p:extLst>
      <p:ext uri="{BB962C8B-B14F-4D97-AF65-F5344CB8AC3E}">
        <p14:creationId xmlns:p14="http://schemas.microsoft.com/office/powerpoint/2010/main" val="3482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C88A37-7BCF-EBCB-B220-6B3812908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762AAD48-4457-740A-8EC3-14630872A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Michael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Chiropractor </a:t>
            </a:r>
          </a:p>
        </p:txBody>
      </p:sp>
    </p:spTree>
    <p:extLst>
      <p:ext uri="{BB962C8B-B14F-4D97-AF65-F5344CB8AC3E}">
        <p14:creationId xmlns:p14="http://schemas.microsoft.com/office/powerpoint/2010/main" val="165853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50143EB2-BB56-2506-A367-97E7426D4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09" y="1319958"/>
            <a:ext cx="395255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Mark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Site Engineer Manager </a:t>
            </a:r>
          </a:p>
        </p:txBody>
      </p:sp>
      <p:pic>
        <p:nvPicPr>
          <p:cNvPr id="4" name="Content Placeholder 3" descr="A child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FC9EA14C-795F-9CBF-B695-39664A382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0" b="22185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52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D369A-4D2D-E82B-CB47-06D677FEF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B488F10D-B910-4DC1-625B-1F5DA7DB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Cassey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Food Technician </a:t>
            </a:r>
          </a:p>
        </p:txBody>
      </p:sp>
    </p:spTree>
    <p:extLst>
      <p:ext uri="{BB962C8B-B14F-4D97-AF65-F5344CB8AC3E}">
        <p14:creationId xmlns:p14="http://schemas.microsoft.com/office/powerpoint/2010/main" val="40553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0FC30B-928F-2E49-F138-8E0852E39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" b="2887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875A2CF7-1962-A9E8-A3C2-36768924D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Lexie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Doggie Day Care Centre </a:t>
            </a:r>
          </a:p>
        </p:txBody>
      </p:sp>
    </p:spTree>
    <p:extLst>
      <p:ext uri="{BB962C8B-B14F-4D97-AF65-F5344CB8AC3E}">
        <p14:creationId xmlns:p14="http://schemas.microsoft.com/office/powerpoint/2010/main" val="6089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B488F10D-B910-4DC1-625B-1F5DA7DB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92" y="1474705"/>
            <a:ext cx="3751268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Anthony Sean 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You-Tuber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DA301A-2994-0E1A-35F0-80E9F5970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2" b="206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956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CE44AF-895D-5E16-54E4-6CEB67C83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BB5B76D3-80CC-1047-F67B-2ED530501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Jessica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Footballer</a:t>
            </a:r>
          </a:p>
        </p:txBody>
      </p:sp>
    </p:spTree>
    <p:extLst>
      <p:ext uri="{BB962C8B-B14F-4D97-AF65-F5344CB8AC3E}">
        <p14:creationId xmlns:p14="http://schemas.microsoft.com/office/powerpoint/2010/main" val="27540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A99629-138A-BE8D-85CA-01B56459C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" r="1" b="2850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43D4A29A-9048-AB95-39A2-ECBDB0E6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Vincent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Engineer </a:t>
            </a:r>
          </a:p>
        </p:txBody>
      </p:sp>
    </p:spTree>
    <p:extLst>
      <p:ext uri="{BB962C8B-B14F-4D97-AF65-F5344CB8AC3E}">
        <p14:creationId xmlns:p14="http://schemas.microsoft.com/office/powerpoint/2010/main" val="14839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43D4A29A-9048-AB95-39A2-ECBDB0E6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45" y="1613256"/>
            <a:ext cx="3958302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Cole 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You-Tuber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10D744-820B-50CE-BA3B-E5EDCF0ED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5" b="24309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79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2234A3-2E22-B43A-4762-7093D8E78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4" r="1" b="2550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0F239DA6-2C16-788F-03B5-F306821AF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Sophie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Art Therapist </a:t>
            </a:r>
          </a:p>
        </p:txBody>
      </p:sp>
    </p:spTree>
    <p:extLst>
      <p:ext uri="{BB962C8B-B14F-4D97-AF65-F5344CB8AC3E}">
        <p14:creationId xmlns:p14="http://schemas.microsoft.com/office/powerpoint/2010/main" val="169875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ED7BF9-9A07-9ABA-E8AD-0EC573FDF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9" r="1" b="22629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0D43DAB9-3E6B-FADA-0D9F-914986C1E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Isla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Actress </a:t>
            </a:r>
          </a:p>
        </p:txBody>
      </p:sp>
    </p:spTree>
    <p:extLst>
      <p:ext uri="{BB962C8B-B14F-4D97-AF65-F5344CB8AC3E}">
        <p14:creationId xmlns:p14="http://schemas.microsoft.com/office/powerpoint/2010/main" val="762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0D43DAB9-3E6B-FADA-0D9F-914986C1E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04" y="1239446"/>
            <a:ext cx="315874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600" dirty="0">
                <a:latin typeface="Comic Sans MS" panose="030F0702030302020204" pitchFamily="66" charset="0"/>
              </a:rPr>
              <a:t>Gordon </a:t>
            </a:r>
          </a:p>
          <a:p>
            <a:pPr marL="0" indent="0">
              <a:buNone/>
            </a:pPr>
            <a:endParaRPr lang="en-US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702030302020204" pitchFamily="66" charset="0"/>
              </a:rPr>
              <a:t>Military 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DBFD1-D27E-5048-C3CE-F1AE9F36F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2" b="201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60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089E5B-7049-B6F6-2439-6F6A40171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" b="28685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BDB407B5-7894-2F35-C238-D5A0E371B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Laura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Lawyer </a:t>
            </a:r>
          </a:p>
        </p:txBody>
      </p:sp>
    </p:spTree>
    <p:extLst>
      <p:ext uri="{BB962C8B-B14F-4D97-AF65-F5344CB8AC3E}">
        <p14:creationId xmlns:p14="http://schemas.microsoft.com/office/powerpoint/2010/main" val="15692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8D6810-F49B-7F4B-1057-9A956F5F4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2" b="2587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40FD6832-7740-1DBA-40DD-975FA97EE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 err="1">
                <a:latin typeface="Comic Sans MS" panose="030F0702030302020204" pitchFamily="66" charset="0"/>
              </a:rPr>
              <a:t>Zlata</a:t>
            </a:r>
            <a:endParaRPr lang="en-US" sz="4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Art Teacher</a:t>
            </a:r>
          </a:p>
        </p:txBody>
      </p:sp>
    </p:spTree>
    <p:extLst>
      <p:ext uri="{BB962C8B-B14F-4D97-AF65-F5344CB8AC3E}">
        <p14:creationId xmlns:p14="http://schemas.microsoft.com/office/powerpoint/2010/main" val="22595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3B3D4B-8019-5968-F105-EF547AE2F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7" b="2524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78F43CBA-59EE-C7A4-62EE-70C725609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Demi-Lee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Therapist</a:t>
            </a:r>
          </a:p>
        </p:txBody>
      </p:sp>
    </p:spTree>
    <p:extLst>
      <p:ext uri="{BB962C8B-B14F-4D97-AF65-F5344CB8AC3E}">
        <p14:creationId xmlns:p14="http://schemas.microsoft.com/office/powerpoint/2010/main" val="26140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1F05E8-BAE0-9562-0CF2-D49F0EDB3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2" b="25372"/>
          <a:stretch/>
        </p:blipFill>
        <p:spPr>
          <a:xfrm>
            <a:off x="4963216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6A18D271-B0B6-FA43-038F-2BDD553A0B97}"/>
              </a:ext>
            </a:extLst>
          </p:cNvPr>
          <p:cNvSpPr txBox="1">
            <a:spLocks/>
          </p:cNvSpPr>
          <p:nvPr/>
        </p:nvSpPr>
        <p:spPr>
          <a:xfrm>
            <a:off x="217591" y="1165103"/>
            <a:ext cx="432601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Megan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Solicitor</a:t>
            </a:r>
          </a:p>
        </p:txBody>
      </p:sp>
    </p:spTree>
    <p:extLst>
      <p:ext uri="{BB962C8B-B14F-4D97-AF65-F5344CB8AC3E}">
        <p14:creationId xmlns:p14="http://schemas.microsoft.com/office/powerpoint/2010/main" val="23315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66B6E4-DDAD-74C2-8FCD-AD4698BB0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2" b="2437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55BE097C-01F3-8A69-1B1E-39FEA2D40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Emily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Day Care Centre Manager</a:t>
            </a:r>
          </a:p>
        </p:txBody>
      </p:sp>
    </p:spTree>
    <p:extLst>
      <p:ext uri="{BB962C8B-B14F-4D97-AF65-F5344CB8AC3E}">
        <p14:creationId xmlns:p14="http://schemas.microsoft.com/office/powerpoint/2010/main" val="35738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AC747C-3B9E-7D18-48F2-C3D90E5A9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7" b="2624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A15EF021-0A3C-4270-9CB1-29960E828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Jessie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Korean Pop Idol </a:t>
            </a:r>
          </a:p>
        </p:txBody>
      </p:sp>
    </p:spTree>
    <p:extLst>
      <p:ext uri="{BB962C8B-B14F-4D97-AF65-F5344CB8AC3E}">
        <p14:creationId xmlns:p14="http://schemas.microsoft.com/office/powerpoint/2010/main" val="6049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6A2B89-8EFC-4876-6B80-8FCF63ACF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2" b="2737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54FA56E8-DFA7-32A7-5472-7E1AC35D7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Mia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Nurse </a:t>
            </a:r>
          </a:p>
        </p:txBody>
      </p:sp>
    </p:spTree>
    <p:extLst>
      <p:ext uri="{BB962C8B-B14F-4D97-AF65-F5344CB8AC3E}">
        <p14:creationId xmlns:p14="http://schemas.microsoft.com/office/powerpoint/2010/main" val="13526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54FA56E8-DFA7-32A7-5472-7E1AC35D7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895" y="1268201"/>
            <a:ext cx="4004309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400" dirty="0">
                <a:latin typeface="Comic Sans MS" panose="030F0702030302020204" pitchFamily="66" charset="0"/>
              </a:rPr>
              <a:t>Corey</a:t>
            </a:r>
          </a:p>
          <a:p>
            <a:pPr marL="0" indent="0">
              <a:buNone/>
            </a:pPr>
            <a:endParaRPr lang="en-US" sz="4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400" dirty="0">
                <a:latin typeface="Comic Sans MS" panose="030F0702030302020204" pitchFamily="66" charset="0"/>
              </a:rPr>
              <a:t>Illustrator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A18271-9292-9AB9-F01E-152C76C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3" b="226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65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EBE681A5-C985-BAD5-4526-25F13F24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63" y="1474705"/>
            <a:ext cx="315874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600" dirty="0">
                <a:latin typeface="Comic Sans MS" panose="030F0702030302020204" pitchFamily="66" charset="0"/>
              </a:rPr>
              <a:t>Sarah</a:t>
            </a:r>
          </a:p>
          <a:p>
            <a:pPr marL="0" indent="0">
              <a:buNone/>
            </a:pPr>
            <a:endParaRPr lang="en-US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702030302020204" pitchFamily="66" charset="0"/>
              </a:rPr>
              <a:t>Author or Actress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 descr="A child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409B7BD6-08D0-7EF2-0561-5739D992D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2" b="231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19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EBE681A5-C985-BAD5-4526-25F13F24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389" y="1216442"/>
            <a:ext cx="315874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Evie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Artist 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AB295D-B312-D8E1-C1DB-DDDFDEF3F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7" b="2624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67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EBE681A5-C985-BAD5-4526-25F13F24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42" y="1342962"/>
            <a:ext cx="3757018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>
                <a:latin typeface="Comic Sans MS" panose="030F0702030302020204" pitchFamily="66" charset="0"/>
              </a:rPr>
              <a:t>Christina </a:t>
            </a:r>
            <a:endParaRPr lang="en-US" sz="4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Horse Rider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1043E-0896-E097-A0CC-DBD74705A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0" b="23935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49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F6719-8790-F1CE-88CE-0A2119EF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C57517-C181-7070-9CDE-F3E67CB0C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97" b="2449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4FD15882-DA58-204B-FEA0-AD0CB414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59" y="1630333"/>
            <a:ext cx="4452954" cy="39084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Angelina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Actress or Café Owner 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9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F6719-8790-F1CE-88CE-0A2119EF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56538F-1C1A-B165-F767-5338A8DE0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AD969E-CC70-90CD-B880-6034BCF8D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8" b="2599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062B8803-4C3A-4675-7050-E7BCF7B8276E}"/>
              </a:ext>
            </a:extLst>
          </p:cNvPr>
          <p:cNvSpPr txBox="1">
            <a:spLocks/>
          </p:cNvSpPr>
          <p:nvPr/>
        </p:nvSpPr>
        <p:spPr>
          <a:xfrm>
            <a:off x="334778" y="1708147"/>
            <a:ext cx="315874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Leah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Equine Vet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2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F6719-8790-F1CE-88CE-0A2119EF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C51509-6E82-B80B-5877-5BDBF897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2" b="2412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15FBC1A5-5C1B-3DF6-A1AB-65E0A14A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61" y="1434800"/>
            <a:ext cx="4177222" cy="39084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Callie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Horse Rider or Vet 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742E48-9F6D-5541-1B89-E0DCEA4D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0" b="25935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E50BC9AA-CAE7-AF64-01E3-36E37C9DC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77" y="1198721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Sarah- Louise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Vet </a:t>
            </a:r>
          </a:p>
        </p:txBody>
      </p:sp>
    </p:spTree>
    <p:extLst>
      <p:ext uri="{BB962C8B-B14F-4D97-AF65-F5344CB8AC3E}">
        <p14:creationId xmlns:p14="http://schemas.microsoft.com/office/powerpoint/2010/main" val="1096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F6719-8790-F1CE-88CE-0A2119EF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3DB5F2-B79C-8DEA-1FE3-B01FE1326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92FA2B-FBD9-230A-0E77-C1D8B27A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7" b="2774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FFA3BFC0-FEDA-83A4-021C-192E8F1199A7}"/>
              </a:ext>
            </a:extLst>
          </p:cNvPr>
          <p:cNvSpPr txBox="1">
            <a:spLocks/>
          </p:cNvSpPr>
          <p:nvPr/>
        </p:nvSpPr>
        <p:spPr>
          <a:xfrm>
            <a:off x="398038" y="1213566"/>
            <a:ext cx="315874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Leah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Football Coach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F6719-8790-F1CE-88CE-0A2119EF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3C6279-A72D-1472-62D0-F41F79E99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DD40CD-A613-4549-FD8B-C9FCCE61A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8758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3929009E-2A18-068B-0A0C-C585E72F74EE}"/>
              </a:ext>
            </a:extLst>
          </p:cNvPr>
          <p:cNvSpPr txBox="1">
            <a:spLocks/>
          </p:cNvSpPr>
          <p:nvPr/>
        </p:nvSpPr>
        <p:spPr>
          <a:xfrm>
            <a:off x="403788" y="1121951"/>
            <a:ext cx="315874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Paulina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latin typeface="Comic Sans MS" panose="030F0702030302020204" pitchFamily="66" charset="0"/>
              </a:rPr>
              <a:t>Interior Designer 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7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F6719-8790-F1CE-88CE-0A2119EF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08251-9F6A-B8EC-5BDF-86E30543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6000" dirty="0">
                <a:latin typeface="Comic Sans MS" panose="030F0702030302020204" pitchFamily="66" charset="0"/>
              </a:rPr>
              <a:t>The future is bright for the OCPS Stars </a:t>
            </a:r>
            <a:r>
              <a:rPr lang="en-GB" sz="6000">
                <a:latin typeface="Comic Sans MS" panose="030F0702030302020204" pitchFamily="66" charset="0"/>
              </a:rPr>
              <a:t>of 2023!</a:t>
            </a:r>
            <a:endParaRPr lang="en-GB" sz="60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E50BC9AA-CAE7-AF64-01E3-36E37C9DC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63" y="1319958"/>
            <a:ext cx="4162403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Keira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Dog Groomer 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" name="Picture 1" descr="A child with red hair and braids&#10;&#10;Description automatically generated with low confidence">
            <a:extLst>
              <a:ext uri="{FF2B5EF4-FFF2-40B4-BE49-F238E27FC236}">
                <a16:creationId xmlns:a16="http://schemas.microsoft.com/office/drawing/2014/main" id="{AF13FB1D-BEA9-0918-99CA-037292EB5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5" b="24060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278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A40FBE-C074-04A5-9D1D-5A63B4B71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" b="27310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33CE76CD-8CE6-2B60-2B7A-D0CEF4B88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Rihanna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Animal Trainer</a:t>
            </a:r>
          </a:p>
        </p:txBody>
      </p:sp>
    </p:spTree>
    <p:extLst>
      <p:ext uri="{BB962C8B-B14F-4D97-AF65-F5344CB8AC3E}">
        <p14:creationId xmlns:p14="http://schemas.microsoft.com/office/powerpoint/2010/main" val="187331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1E3F16-D1FB-D69F-4018-516F56C74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3" b="2637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6DE5AE84-FAE0-BD25-07F7-9D0603344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" y="1165103"/>
            <a:ext cx="432601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Gabriel</a:t>
            </a:r>
          </a:p>
          <a:p>
            <a:pPr marL="0" indent="0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Entrepreneur  </a:t>
            </a:r>
          </a:p>
        </p:txBody>
      </p:sp>
    </p:spTree>
    <p:extLst>
      <p:ext uri="{BB962C8B-B14F-4D97-AF65-F5344CB8AC3E}">
        <p14:creationId xmlns:p14="http://schemas.microsoft.com/office/powerpoint/2010/main" val="41293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</TotalTime>
  <Words>218</Words>
  <Application>Microsoft Office PowerPoint</Application>
  <PresentationFormat>Widescreen</PresentationFormat>
  <Paragraphs>361</Paragraphs>
  <Slides>62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Stronge</dc:creator>
  <cp:lastModifiedBy>J Stronge</cp:lastModifiedBy>
  <cp:revision>13</cp:revision>
  <dcterms:created xsi:type="dcterms:W3CDTF">2023-06-12T18:17:49Z</dcterms:created>
  <dcterms:modified xsi:type="dcterms:W3CDTF">2023-06-27T14:13:06Z</dcterms:modified>
</cp:coreProperties>
</file>